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7" r:id="rId1"/>
    <p:sldMasterId id="2147483699" r:id="rId2"/>
    <p:sldMasterId id="2147483711" r:id="rId3"/>
    <p:sldMasterId id="2147483723" r:id="rId4"/>
    <p:sldMasterId id="2147483735" r:id="rId5"/>
    <p:sldMasterId id="2147483747" r:id="rId6"/>
  </p:sldMasterIdLst>
  <p:notesMasterIdLst>
    <p:notesMasterId r:id="rId19"/>
  </p:notesMasterIdLst>
  <p:handoutMasterIdLst>
    <p:handoutMasterId r:id="rId20"/>
  </p:handoutMasterIdLst>
  <p:sldIdLst>
    <p:sldId id="297" r:id="rId7"/>
    <p:sldId id="298" r:id="rId8"/>
    <p:sldId id="268" r:id="rId9"/>
    <p:sldId id="304" r:id="rId10"/>
    <p:sldId id="300" r:id="rId11"/>
    <p:sldId id="306" r:id="rId12"/>
    <p:sldId id="307" r:id="rId13"/>
    <p:sldId id="308" r:id="rId14"/>
    <p:sldId id="309" r:id="rId15"/>
    <p:sldId id="310" r:id="rId16"/>
    <p:sldId id="293" r:id="rId17"/>
    <p:sldId id="333" r:id="rId18"/>
  </p:sldIdLst>
  <p:sldSz cx="9144000" cy="6858000" type="screen4x3"/>
  <p:notesSz cx="7010400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54935" initials="5" lastIdx="1" clrIdx="0">
    <p:extLst>
      <p:ext uri="{19B8F6BF-5375-455C-9EA6-DF929625EA0E}">
        <p15:presenceInfo xmlns:p15="http://schemas.microsoft.com/office/powerpoint/2012/main" xmlns="" userId="54935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D235"/>
    <a:srgbClr val="F37932"/>
    <a:srgbClr val="00BAF1"/>
    <a:srgbClr val="DAA02C"/>
    <a:srgbClr val="EE4050"/>
    <a:srgbClr val="00AEEA"/>
    <a:srgbClr val="0099CD"/>
    <a:srgbClr val="FCB8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E929F9F4-4A8F-4326-A1B4-22849713DDAB}" styleName="Estilo oscuro 1 - Énfasis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C4B1156A-380E-4F78-BDF5-A606A8083BF9}" styleName="Estilo medio 4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6D9F66E-5EB9-4882-86FB-DCBF35E3C3E4}" styleName="Estilo medio 4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50" autoAdjust="0"/>
    <p:restoredTop sz="95394" autoAdjust="0"/>
  </p:normalViewPr>
  <p:slideViewPr>
    <p:cSldViewPr snapToGrid="0">
      <p:cViewPr>
        <p:scale>
          <a:sx n="68" d="100"/>
          <a:sy n="68" d="100"/>
        </p:scale>
        <p:origin x="-1518" y="-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slideMaster" Target="slideMasters/slideMaster3.xml"/><Relationship Id="rId21" Type="http://schemas.openxmlformats.org/officeDocument/2006/relationships/commentAuthors" Target="commentAuthor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20BC14-CB54-45BC-B5C4-8B465A77008A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7E5D5C51-B9C6-4218-8591-5C6CC3307521}" type="pres">
      <dgm:prSet presAssocID="{5F20BC14-CB54-45BC-B5C4-8B465A77008A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67BEDA80-37BC-47B1-AE53-AFFDBE5516C3}" type="pres">
      <dgm:prSet presAssocID="{5F20BC14-CB54-45BC-B5C4-8B465A77008A}" presName="hierFlow" presStyleCnt="0"/>
      <dgm:spPr/>
    </dgm:pt>
    <dgm:pt modelId="{BAD76644-A660-4370-A6FB-C1C88FC6E108}" type="pres">
      <dgm:prSet presAssocID="{5F20BC14-CB54-45BC-B5C4-8B465A77008A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C9A26BFD-A7A5-4387-993C-D194E2102181}" type="pres">
      <dgm:prSet presAssocID="{5F20BC14-CB54-45BC-B5C4-8B465A77008A}" presName="bgShapesFlow" presStyleCnt="0"/>
      <dgm:spPr/>
    </dgm:pt>
  </dgm:ptLst>
  <dgm:cxnLst>
    <dgm:cxn modelId="{ACBAC543-1DB2-4536-8216-B6FBC1CCCF07}" type="presOf" srcId="{5F20BC14-CB54-45BC-B5C4-8B465A77008A}" destId="{7E5D5C51-B9C6-4218-8591-5C6CC3307521}" srcOrd="0" destOrd="0" presId="urn:microsoft.com/office/officeart/2005/8/layout/hierarchy6"/>
    <dgm:cxn modelId="{9FDD4FDC-6197-431E-9FB1-2976D8B52049}" type="presParOf" srcId="{7E5D5C51-B9C6-4218-8591-5C6CC3307521}" destId="{67BEDA80-37BC-47B1-AE53-AFFDBE5516C3}" srcOrd="0" destOrd="0" presId="urn:microsoft.com/office/officeart/2005/8/layout/hierarchy6"/>
    <dgm:cxn modelId="{C05523C4-5EF1-4906-984B-947577DD0914}" type="presParOf" srcId="{67BEDA80-37BC-47B1-AE53-AFFDBE5516C3}" destId="{BAD76644-A660-4370-A6FB-C1C88FC6E108}" srcOrd="0" destOrd="0" presId="urn:microsoft.com/office/officeart/2005/8/layout/hierarchy6"/>
    <dgm:cxn modelId="{680C5766-D1BD-4A68-BDAD-1480C1D68CC8}" type="presParOf" srcId="{7E5D5C51-B9C6-4218-8591-5C6CC3307521}" destId="{C9A26BFD-A7A5-4387-993C-D194E2102181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F20BC14-CB54-45BC-B5C4-8B465A77008A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7E5D5C51-B9C6-4218-8591-5C6CC3307521}" type="pres">
      <dgm:prSet presAssocID="{5F20BC14-CB54-45BC-B5C4-8B465A77008A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67BEDA80-37BC-47B1-AE53-AFFDBE5516C3}" type="pres">
      <dgm:prSet presAssocID="{5F20BC14-CB54-45BC-B5C4-8B465A77008A}" presName="hierFlow" presStyleCnt="0"/>
      <dgm:spPr/>
    </dgm:pt>
    <dgm:pt modelId="{BAD76644-A660-4370-A6FB-C1C88FC6E108}" type="pres">
      <dgm:prSet presAssocID="{5F20BC14-CB54-45BC-B5C4-8B465A77008A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C9A26BFD-A7A5-4387-993C-D194E2102181}" type="pres">
      <dgm:prSet presAssocID="{5F20BC14-CB54-45BC-B5C4-8B465A77008A}" presName="bgShapesFlow" presStyleCnt="0"/>
      <dgm:spPr/>
    </dgm:pt>
  </dgm:ptLst>
  <dgm:cxnLst>
    <dgm:cxn modelId="{2FC04CB8-0A91-4F32-9F4C-A108C2EC25DE}" type="presOf" srcId="{5F20BC14-CB54-45BC-B5C4-8B465A77008A}" destId="{7E5D5C51-B9C6-4218-8591-5C6CC3307521}" srcOrd="0" destOrd="0" presId="urn:microsoft.com/office/officeart/2005/8/layout/hierarchy6"/>
    <dgm:cxn modelId="{6FB89475-26B6-4611-A6B1-415656FDB296}" type="presParOf" srcId="{7E5D5C51-B9C6-4218-8591-5C6CC3307521}" destId="{67BEDA80-37BC-47B1-AE53-AFFDBE5516C3}" srcOrd="0" destOrd="0" presId="urn:microsoft.com/office/officeart/2005/8/layout/hierarchy6"/>
    <dgm:cxn modelId="{1BD2FB8B-E6A4-407D-AD29-6A4F4774A306}" type="presParOf" srcId="{67BEDA80-37BC-47B1-AE53-AFFDBE5516C3}" destId="{BAD76644-A660-4370-A6FB-C1C88FC6E108}" srcOrd="0" destOrd="0" presId="urn:microsoft.com/office/officeart/2005/8/layout/hierarchy6"/>
    <dgm:cxn modelId="{560AAC32-CB00-4447-BD1A-BC9767E40DFF}" type="presParOf" srcId="{7E5D5C51-B9C6-4218-8591-5C6CC3307521}" destId="{C9A26BFD-A7A5-4387-993C-D194E2102181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F20BC14-CB54-45BC-B5C4-8B465A77008A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7E5D5C51-B9C6-4218-8591-5C6CC3307521}" type="pres">
      <dgm:prSet presAssocID="{5F20BC14-CB54-45BC-B5C4-8B465A77008A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67BEDA80-37BC-47B1-AE53-AFFDBE5516C3}" type="pres">
      <dgm:prSet presAssocID="{5F20BC14-CB54-45BC-B5C4-8B465A77008A}" presName="hierFlow" presStyleCnt="0"/>
      <dgm:spPr/>
    </dgm:pt>
    <dgm:pt modelId="{BAD76644-A660-4370-A6FB-C1C88FC6E108}" type="pres">
      <dgm:prSet presAssocID="{5F20BC14-CB54-45BC-B5C4-8B465A77008A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C9A26BFD-A7A5-4387-993C-D194E2102181}" type="pres">
      <dgm:prSet presAssocID="{5F20BC14-CB54-45BC-B5C4-8B465A77008A}" presName="bgShapesFlow" presStyleCnt="0"/>
      <dgm:spPr/>
    </dgm:pt>
  </dgm:ptLst>
  <dgm:cxnLst>
    <dgm:cxn modelId="{5F11CA23-E1C0-40E9-9774-5F909FC0FDA0}" type="presOf" srcId="{5F20BC14-CB54-45BC-B5C4-8B465A77008A}" destId="{7E5D5C51-B9C6-4218-8591-5C6CC3307521}" srcOrd="0" destOrd="0" presId="urn:microsoft.com/office/officeart/2005/8/layout/hierarchy6"/>
    <dgm:cxn modelId="{91DCDAEA-8837-4393-A3E4-E052A6ACA236}" type="presParOf" srcId="{7E5D5C51-B9C6-4218-8591-5C6CC3307521}" destId="{67BEDA80-37BC-47B1-AE53-AFFDBE5516C3}" srcOrd="0" destOrd="0" presId="urn:microsoft.com/office/officeart/2005/8/layout/hierarchy6"/>
    <dgm:cxn modelId="{3A977F86-22DF-4B1F-928E-3AB1552D5613}" type="presParOf" srcId="{67BEDA80-37BC-47B1-AE53-AFFDBE5516C3}" destId="{BAD76644-A660-4370-A6FB-C1C88FC6E108}" srcOrd="0" destOrd="0" presId="urn:microsoft.com/office/officeart/2005/8/layout/hierarchy6"/>
    <dgm:cxn modelId="{293DA4C1-7DC4-4B68-9FA6-E4FBB6B83029}" type="presParOf" srcId="{7E5D5C51-B9C6-4218-8591-5C6CC3307521}" destId="{C9A26BFD-A7A5-4387-993C-D194E2102181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E93F71-DC02-4CD5-8C2A-0A09A83E50C8}" type="datetimeFigureOut">
              <a:rPr lang="es-AR" smtClean="0"/>
              <a:t>25/02/2021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52E0AF-7596-4EC2-A391-4C6922CDBC0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197065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8CA03F-3484-472E-B8D8-7C217212F06B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27163" y="1154113"/>
            <a:ext cx="4156075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44861"/>
            <a:ext cx="5608320" cy="36367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3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3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67380B-8A4E-4C83-B40D-8F4E91CF7A2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83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19DCF-F383-4DA5-8C8D-1C8D1487FF93}" type="datetime1">
              <a:rPr lang="en-US" smtClean="0"/>
              <a:t>2/25/2021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857324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19DCF-F383-4DA5-8C8D-1C8D1487FF93}" type="datetime1">
              <a:rPr lang="en-US" smtClean="0"/>
              <a:t>2/25/2021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687470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19DCF-F383-4DA5-8C8D-1C8D1487FF93}" type="datetime1">
              <a:rPr lang="en-US" smtClean="0"/>
              <a:t>2/25/2021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743550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62000"/>
            <a:ext cx="6856214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952697" y="762000"/>
            <a:ext cx="2193989" cy="5334001"/>
          </a:xfrm>
          <a:prstGeom prst="rect">
            <a:avLst/>
          </a:prstGeom>
          <a:solidFill>
            <a:srgbClr val="C3C3C3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2386" y="1298448"/>
            <a:ext cx="5486400" cy="3255264"/>
          </a:xfrm>
        </p:spPr>
        <p:txBody>
          <a:bodyPr anchor="b">
            <a:normAutofit/>
          </a:bodyPr>
          <a:lstStyle>
            <a:lvl1pPr algn="l">
              <a:defRPr sz="54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11" y="4670246"/>
            <a:ext cx="54864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052882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141555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0934" y="1298448"/>
            <a:ext cx="5486400" cy="3255264"/>
          </a:xfrm>
        </p:spPr>
        <p:txBody>
          <a:bodyPr anchor="b">
            <a:normAutofit/>
          </a:bodyPr>
          <a:lstStyle>
            <a:lvl1pPr>
              <a:defRPr sz="54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14650" y="4672584"/>
            <a:ext cx="54864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0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254748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0934" y="868680"/>
            <a:ext cx="260604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63590" y="868680"/>
            <a:ext cx="260604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422769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00934" y="1023586"/>
            <a:ext cx="260604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0934" y="1930936"/>
            <a:ext cx="260604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3847" y="1023587"/>
            <a:ext cx="260604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63847" y="1930936"/>
            <a:ext cx="260604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140947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620171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468241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1143000"/>
            <a:ext cx="2125980" cy="2194560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0934" y="868680"/>
            <a:ext cx="54864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" y="3337560"/>
            <a:ext cx="212598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87419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19DCF-F383-4DA5-8C8D-1C8D1487FF93}" type="datetime1">
              <a:rPr lang="en-US" smtClean="0"/>
              <a:t>2/25/2021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279776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1143000"/>
            <a:ext cx="2125980" cy="21945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77983" y="767419"/>
            <a:ext cx="6086423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" y="3340602"/>
            <a:ext cx="212598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2624326" y="6356351"/>
            <a:ext cx="4433638" cy="365125"/>
          </a:xfrm>
        </p:spPr>
        <p:txBody>
          <a:bodyPr/>
          <a:lstStyle/>
          <a:p>
            <a:endParaRPr lang="es-A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529646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315571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5750" y="990600"/>
            <a:ext cx="211455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0934" y="868680"/>
            <a:ext cx="54864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899728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19DCF-F383-4DA5-8C8D-1C8D1487FF93}" type="datetime1">
              <a:rPr lang="en-US" smtClean="0"/>
              <a:t>2/25/2021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75079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19DCF-F383-4DA5-8C8D-1C8D1487FF93}" type="datetime1">
              <a:rPr lang="en-US" smtClean="0"/>
              <a:t>2/25/2021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817770"/>
      </p:ext>
    </p:extLst>
  </p:cSld>
  <p:clrMapOvr>
    <a:masterClrMapping/>
  </p:clrMapOvr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19DCF-F383-4DA5-8C8D-1C8D1487FF93}" type="datetime1">
              <a:rPr lang="en-US" smtClean="0"/>
              <a:t>2/25/2021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187868"/>
      </p:ext>
    </p:extLst>
  </p:cSld>
  <p:clrMapOvr>
    <a:masterClrMapping/>
  </p:clrMapOvr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19DCF-F383-4DA5-8C8D-1C8D1487FF93}" type="datetime1">
              <a:rPr lang="en-US" smtClean="0"/>
              <a:t>2/25/2021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052383"/>
      </p:ext>
    </p:extLst>
  </p:cSld>
  <p:clrMapOvr>
    <a:masterClrMapping/>
  </p:clrMapOvr>
  <p:hf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19DCF-F383-4DA5-8C8D-1C8D1487FF93}" type="datetime1">
              <a:rPr lang="en-US" smtClean="0"/>
              <a:t>2/25/2021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651991"/>
      </p:ext>
    </p:extLst>
  </p:cSld>
  <p:clrMapOvr>
    <a:masterClrMapping/>
  </p:clrMapOvr>
  <p:hf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19DCF-F383-4DA5-8C8D-1C8D1487FF93}" type="datetime1">
              <a:rPr lang="en-US" smtClean="0"/>
              <a:t>2/25/2021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18081597"/>
      </p:ext>
    </p:extLst>
  </p:cSld>
  <p:clrMapOvr>
    <a:masterClrMapping/>
  </p:clrMapOvr>
  <p:hf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19DCF-F383-4DA5-8C8D-1C8D1487FF93}" type="datetime1">
              <a:rPr lang="en-US" smtClean="0"/>
              <a:t>2/25/2021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476121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19DCF-F383-4DA5-8C8D-1C8D1487FF93}" type="datetime1">
              <a:rPr lang="en-US" smtClean="0"/>
              <a:t>2/25/2021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87099"/>
      </p:ext>
    </p:extLst>
  </p:cSld>
  <p:clrMapOvr>
    <a:masterClrMapping/>
  </p:clrMapOvr>
  <p:hf hdr="0" ft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19DCF-F383-4DA5-8C8D-1C8D1487FF93}" type="datetime1">
              <a:rPr lang="en-US" smtClean="0"/>
              <a:t>2/25/2021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67701"/>
      </p:ext>
    </p:extLst>
  </p:cSld>
  <p:clrMapOvr>
    <a:masterClrMapping/>
  </p:clrMapOvr>
  <p:hf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19DCF-F383-4DA5-8C8D-1C8D1487FF93}" type="datetime1">
              <a:rPr lang="en-US" smtClean="0"/>
              <a:t>2/25/2021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122137"/>
      </p:ext>
    </p:extLst>
  </p:cSld>
  <p:clrMapOvr>
    <a:masterClrMapping/>
  </p:clrMapOvr>
  <p:hf hdr="0" ft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19DCF-F383-4DA5-8C8D-1C8D1487FF93}" type="datetime1">
              <a:rPr lang="en-US" smtClean="0"/>
              <a:t>2/25/2021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051120"/>
      </p:ext>
    </p:extLst>
  </p:cSld>
  <p:clrMapOvr>
    <a:masterClrMapping/>
  </p:clrMapOvr>
  <p:hf hdr="0" ft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19DCF-F383-4DA5-8C8D-1C8D1487FF93}" type="datetime1">
              <a:rPr lang="en-US" smtClean="0"/>
              <a:t>2/25/2021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035759"/>
      </p:ext>
    </p:extLst>
  </p:cSld>
  <p:clrMapOvr>
    <a:masterClrMapping/>
  </p:clrMapOvr>
  <p:hf hdr="0" ftr="0" dt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62000"/>
            <a:ext cx="6856214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952697" y="762000"/>
            <a:ext cx="2193989" cy="5334001"/>
          </a:xfrm>
          <a:prstGeom prst="rect">
            <a:avLst/>
          </a:prstGeom>
          <a:solidFill>
            <a:srgbClr val="C3C3C3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2386" y="1298448"/>
            <a:ext cx="5486400" cy="3255264"/>
          </a:xfrm>
        </p:spPr>
        <p:txBody>
          <a:bodyPr anchor="b">
            <a:normAutofit/>
          </a:bodyPr>
          <a:lstStyle>
            <a:lvl1pPr algn="l">
              <a:defRPr sz="54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11" y="4670246"/>
            <a:ext cx="54864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43998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8883217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0934" y="1298448"/>
            <a:ext cx="5486400" cy="3255264"/>
          </a:xfrm>
        </p:spPr>
        <p:txBody>
          <a:bodyPr anchor="b">
            <a:normAutofit/>
          </a:bodyPr>
          <a:lstStyle>
            <a:lvl1pPr>
              <a:defRPr sz="54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14650" y="4672584"/>
            <a:ext cx="54864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0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421129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0934" y="868680"/>
            <a:ext cx="260604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63590" y="868680"/>
            <a:ext cx="260604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3745329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00934" y="1023586"/>
            <a:ext cx="260604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0934" y="1930936"/>
            <a:ext cx="260604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3847" y="1023587"/>
            <a:ext cx="260604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63847" y="1930936"/>
            <a:ext cx="260604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7913456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15102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19DCF-F383-4DA5-8C8D-1C8D1487FF93}" type="datetime1">
              <a:rPr lang="en-US" smtClean="0"/>
              <a:t>2/25/2021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793845"/>
      </p:ext>
    </p:extLst>
  </p:cSld>
  <p:clrMapOvr>
    <a:masterClrMapping/>
  </p:clrMapOvr>
  <p:hf hdr="0" ftr="0" dt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7558373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1143000"/>
            <a:ext cx="2125980" cy="2194560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0934" y="868680"/>
            <a:ext cx="54864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" y="3337560"/>
            <a:ext cx="212598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5281609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1143000"/>
            <a:ext cx="2125980" cy="21945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77983" y="767419"/>
            <a:ext cx="6086423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" y="3340602"/>
            <a:ext cx="212598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2624326" y="6356351"/>
            <a:ext cx="4433638" cy="365125"/>
          </a:xfrm>
        </p:spPr>
        <p:txBody>
          <a:bodyPr/>
          <a:lstStyle/>
          <a:p>
            <a:endParaRPr lang="es-A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6551002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6355346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5750" y="990600"/>
            <a:ext cx="211455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0934" y="868680"/>
            <a:ext cx="54864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0298283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19DCF-F383-4DA5-8C8D-1C8D1487FF93}" type="datetime1">
              <a:rPr lang="en-US" smtClean="0"/>
              <a:t>2/25/2021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401955"/>
      </p:ext>
    </p:extLst>
  </p:cSld>
  <p:clrMapOvr>
    <a:masterClrMapping/>
  </p:clrMapOvr>
  <p:hf hdr="0" ftr="0" dt="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19DCF-F383-4DA5-8C8D-1C8D1487FF93}" type="datetime1">
              <a:rPr lang="en-US" smtClean="0"/>
              <a:t>2/25/2021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337094"/>
      </p:ext>
    </p:extLst>
  </p:cSld>
  <p:clrMapOvr>
    <a:masterClrMapping/>
  </p:clrMapOvr>
  <p:hf hdr="0" ftr="0" dt="0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19DCF-F383-4DA5-8C8D-1C8D1487FF93}" type="datetime1">
              <a:rPr lang="en-US" smtClean="0"/>
              <a:t>2/25/2021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616636"/>
      </p:ext>
    </p:extLst>
  </p:cSld>
  <p:clrMapOvr>
    <a:masterClrMapping/>
  </p:clrMapOvr>
  <p:hf hdr="0" ftr="0" dt="0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19DCF-F383-4DA5-8C8D-1C8D1487FF93}" type="datetime1">
              <a:rPr lang="en-US" smtClean="0"/>
              <a:t>2/25/2021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636586"/>
      </p:ext>
    </p:extLst>
  </p:cSld>
  <p:clrMapOvr>
    <a:masterClrMapping/>
  </p:clrMapOvr>
  <p:hf hdr="0" ftr="0" dt="0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19DCF-F383-4DA5-8C8D-1C8D1487FF93}" type="datetime1">
              <a:rPr lang="en-US" smtClean="0"/>
              <a:t>2/25/2021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052160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19DCF-F383-4DA5-8C8D-1C8D1487FF93}" type="datetime1">
              <a:rPr lang="en-US" smtClean="0"/>
              <a:t>2/25/2021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749356"/>
      </p:ext>
    </p:extLst>
  </p:cSld>
  <p:clrMapOvr>
    <a:masterClrMapping/>
  </p:clrMapOvr>
  <p:hf hdr="0" ftr="0" dt="0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19DCF-F383-4DA5-8C8D-1C8D1487FF93}" type="datetime1">
              <a:rPr lang="en-US" smtClean="0"/>
              <a:t>2/25/2021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2515575"/>
      </p:ext>
    </p:extLst>
  </p:cSld>
  <p:clrMapOvr>
    <a:masterClrMapping/>
  </p:clrMapOvr>
  <p:hf hdr="0" ftr="0" dt="0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19DCF-F383-4DA5-8C8D-1C8D1487FF93}" type="datetime1">
              <a:rPr lang="en-US" smtClean="0"/>
              <a:t>2/25/2021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754020"/>
      </p:ext>
    </p:extLst>
  </p:cSld>
  <p:clrMapOvr>
    <a:masterClrMapping/>
  </p:clrMapOvr>
  <p:hf hdr="0" ftr="0" dt="0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19DCF-F383-4DA5-8C8D-1C8D1487FF93}" type="datetime1">
              <a:rPr lang="en-US" smtClean="0"/>
              <a:t>2/25/2021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262922"/>
      </p:ext>
    </p:extLst>
  </p:cSld>
  <p:clrMapOvr>
    <a:masterClrMapping/>
  </p:clrMapOvr>
  <p:hf hdr="0" ftr="0" dt="0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19DCF-F383-4DA5-8C8D-1C8D1487FF93}" type="datetime1">
              <a:rPr lang="en-US" smtClean="0"/>
              <a:t>2/25/2021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7925312"/>
      </p:ext>
    </p:extLst>
  </p:cSld>
  <p:clrMapOvr>
    <a:masterClrMapping/>
  </p:clrMapOvr>
  <p:hf hdr="0" ftr="0" dt="0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19DCF-F383-4DA5-8C8D-1C8D1487FF93}" type="datetime1">
              <a:rPr lang="en-US" smtClean="0"/>
              <a:t>2/25/2021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251052"/>
      </p:ext>
    </p:extLst>
  </p:cSld>
  <p:clrMapOvr>
    <a:masterClrMapping/>
  </p:clrMapOvr>
  <p:hf hdr="0" ftr="0" dt="0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19DCF-F383-4DA5-8C8D-1C8D1487FF93}" type="datetime1">
              <a:rPr lang="en-US" smtClean="0"/>
              <a:t>2/25/2021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142366"/>
      </p:ext>
    </p:extLst>
  </p:cSld>
  <p:clrMapOvr>
    <a:masterClrMapping/>
  </p:clrMapOvr>
  <p:hf hdr="0" ftr="0" dt="0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62000"/>
            <a:ext cx="6856214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952697" y="762000"/>
            <a:ext cx="2193989" cy="5334001"/>
          </a:xfrm>
          <a:prstGeom prst="rect">
            <a:avLst/>
          </a:prstGeom>
          <a:solidFill>
            <a:srgbClr val="C3C3C3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2386" y="1298448"/>
            <a:ext cx="5486400" cy="3255264"/>
          </a:xfrm>
        </p:spPr>
        <p:txBody>
          <a:bodyPr anchor="b">
            <a:normAutofit/>
          </a:bodyPr>
          <a:lstStyle>
            <a:lvl1pPr algn="l">
              <a:defRPr sz="54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11" y="4670246"/>
            <a:ext cx="54864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3560477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7871716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0934" y="1298448"/>
            <a:ext cx="5486400" cy="3255264"/>
          </a:xfrm>
        </p:spPr>
        <p:txBody>
          <a:bodyPr anchor="b">
            <a:normAutofit/>
          </a:bodyPr>
          <a:lstStyle>
            <a:lvl1pPr>
              <a:defRPr sz="54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14650" y="4672584"/>
            <a:ext cx="54864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0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2442175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0934" y="868680"/>
            <a:ext cx="260604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63590" y="868680"/>
            <a:ext cx="260604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49743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19DCF-F383-4DA5-8C8D-1C8D1487FF93}" type="datetime1">
              <a:rPr lang="en-US" smtClean="0"/>
              <a:t>2/25/2021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56183247"/>
      </p:ext>
    </p:extLst>
  </p:cSld>
  <p:clrMapOvr>
    <a:masterClrMapping/>
  </p:clrMapOvr>
  <p:hf hdr="0" ftr="0" dt="0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00934" y="1023586"/>
            <a:ext cx="260604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0934" y="1930936"/>
            <a:ext cx="260604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3847" y="1023587"/>
            <a:ext cx="260604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63847" y="1930936"/>
            <a:ext cx="260604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0153505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5961192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5037431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1143000"/>
            <a:ext cx="2125980" cy="2194560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0934" y="868680"/>
            <a:ext cx="54864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" y="3337560"/>
            <a:ext cx="212598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8868866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1143000"/>
            <a:ext cx="2125980" cy="21945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77983" y="767419"/>
            <a:ext cx="6086423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" y="3340602"/>
            <a:ext cx="212598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2624326" y="6356351"/>
            <a:ext cx="4433638" cy="365125"/>
          </a:xfrm>
        </p:spPr>
        <p:txBody>
          <a:bodyPr/>
          <a:lstStyle/>
          <a:p>
            <a:endParaRPr lang="es-A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3662479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33377204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5750" y="990600"/>
            <a:ext cx="211455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0934" y="868680"/>
            <a:ext cx="54864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35012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19DCF-F383-4DA5-8C8D-1C8D1487FF93}" type="datetime1">
              <a:rPr lang="en-US" smtClean="0"/>
              <a:t>2/25/2021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659437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19DCF-F383-4DA5-8C8D-1C8D1487FF93}" type="datetime1">
              <a:rPr lang="en-US" smtClean="0"/>
              <a:t>2/25/2021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783618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19DCF-F383-4DA5-8C8D-1C8D1487FF93}" type="datetime1">
              <a:rPr lang="en-US" smtClean="0"/>
              <a:t>2/25/2021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7397962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CC19DCF-F383-4DA5-8C8D-1C8D1487FF93}" type="datetime1">
              <a:rPr lang="en-US" smtClean="0"/>
              <a:t>2/25/2021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60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2582693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9689" y="1123838"/>
            <a:ext cx="221061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8861898" y="758952"/>
            <a:ext cx="288036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01951" y="864108"/>
            <a:ext cx="54864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6849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01951" y="6356351"/>
            <a:ext cx="4433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5602" y="6356351"/>
            <a:ext cx="11481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31895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19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7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5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CC19DCF-F383-4DA5-8C8D-1C8D1487FF93}" type="datetime1">
              <a:rPr lang="en-US" smtClean="0"/>
              <a:t>2/25/2021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305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2582693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9689" y="1123838"/>
            <a:ext cx="221061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8861898" y="758952"/>
            <a:ext cx="288036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01951" y="864108"/>
            <a:ext cx="54864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6849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01951" y="6356351"/>
            <a:ext cx="4433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5602" y="6356351"/>
            <a:ext cx="11481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86808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19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7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5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CC19DCF-F383-4DA5-8C8D-1C8D1487FF93}" type="datetime1">
              <a:rPr lang="en-US" smtClean="0"/>
              <a:t>2/25/2021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771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2582693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9689" y="1123838"/>
            <a:ext cx="221061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8861898" y="758952"/>
            <a:ext cx="288036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01951" y="864108"/>
            <a:ext cx="54864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6849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01951" y="6356351"/>
            <a:ext cx="4433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5602" y="6356351"/>
            <a:ext cx="11481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19691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19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7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5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6.xml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6.xml"/><Relationship Id="rId5" Type="http://schemas.openxmlformats.org/officeDocument/2006/relationships/image" Target="../media/image10.png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diagramLayout" Target="../diagrams/layout1.xml"/><Relationship Id="rId7" Type="http://schemas.openxmlformats.org/officeDocument/2006/relationships/image" Target="../media/image5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7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diagramLayout" Target="../diagrams/layout2.xml"/><Relationship Id="rId7" Type="http://schemas.openxmlformats.org/officeDocument/2006/relationships/image" Target="../media/image5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7.jp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diagramLayout" Target="../diagrams/layout3.xml"/><Relationship Id="rId7" Type="http://schemas.openxmlformats.org/officeDocument/2006/relationships/image" Target="../media/image5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610502" y="2195659"/>
            <a:ext cx="5939471" cy="2554545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" sz="4000" b="1" dirty="0">
                <a:latin typeface="Roboto" panose="02000000000000000000" pitchFamily="2" charset="0"/>
                <a:ea typeface="Roboto" panose="02000000000000000000" pitchFamily="2" charset="0"/>
              </a:rPr>
              <a:t>CICLO LECTIVO </a:t>
            </a:r>
            <a:r>
              <a:rPr lang="es-ES" sz="4000" b="1" dirty="0" smtClean="0">
                <a:latin typeface="Roboto" panose="02000000000000000000" pitchFamily="2" charset="0"/>
                <a:ea typeface="Roboto" panose="02000000000000000000" pitchFamily="2" charset="0"/>
              </a:rPr>
              <a:t>2021</a:t>
            </a:r>
          </a:p>
          <a:p>
            <a:pPr algn="ctr"/>
            <a:r>
              <a:rPr lang="es-ES" sz="4000" b="1" dirty="0" smtClean="0">
                <a:latin typeface="Roboto" panose="02000000000000000000" pitchFamily="2" charset="0"/>
                <a:ea typeface="Roboto" panose="02000000000000000000" pitchFamily="2" charset="0"/>
              </a:rPr>
              <a:t>RESUMEN DE </a:t>
            </a:r>
            <a:endParaRPr lang="es-ES" sz="4000" b="1" dirty="0" smtClean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ctr"/>
            <a:r>
              <a:rPr lang="es-ES" sz="4000" b="1" dirty="0" smtClean="0">
                <a:latin typeface="Roboto" panose="02000000000000000000" pitchFamily="2" charset="0"/>
                <a:ea typeface="Roboto" panose="02000000000000000000" pitchFamily="2" charset="0"/>
              </a:rPr>
              <a:t>REUNIONES </a:t>
            </a:r>
            <a:r>
              <a:rPr lang="es-ES" sz="4000" b="1" dirty="0" smtClean="0">
                <a:latin typeface="Roboto" panose="02000000000000000000" pitchFamily="2" charset="0"/>
                <a:ea typeface="Roboto" panose="02000000000000000000" pitchFamily="2" charset="0"/>
              </a:rPr>
              <a:t>DE PADRES </a:t>
            </a:r>
          </a:p>
          <a:p>
            <a:pPr algn="ctr"/>
            <a:r>
              <a:rPr lang="es-ES" sz="4000" b="1" dirty="0" smtClean="0">
                <a:latin typeface="Roboto" panose="02000000000000000000" pitchFamily="2" charset="0"/>
                <a:ea typeface="Roboto" panose="02000000000000000000" pitchFamily="2" charset="0"/>
              </a:rPr>
              <a:t>DE </a:t>
            </a:r>
            <a:r>
              <a:rPr lang="es-ES" sz="4000" b="1" dirty="0" smtClean="0">
                <a:latin typeface="Roboto" panose="02000000000000000000" pitchFamily="2" charset="0"/>
                <a:ea typeface="Roboto" panose="02000000000000000000" pitchFamily="2" charset="0"/>
              </a:rPr>
              <a:t>NIVEL </a:t>
            </a:r>
            <a:r>
              <a:rPr lang="es-ES" sz="4000" b="1" dirty="0" smtClean="0">
                <a:latin typeface="Roboto" panose="02000000000000000000" pitchFamily="2" charset="0"/>
                <a:ea typeface="Roboto" panose="02000000000000000000" pitchFamily="2" charset="0"/>
              </a:rPr>
              <a:t>PRIMARIO</a:t>
            </a:r>
            <a:endParaRPr lang="es-AR" sz="40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xmlns="" id="{8F322D79-10D3-49F3-9470-C15FBDDEB076}"/>
              </a:ext>
            </a:extLst>
          </p:cNvPr>
          <p:cNvSpPr/>
          <p:nvPr/>
        </p:nvSpPr>
        <p:spPr>
          <a:xfrm>
            <a:off x="2385196" y="359801"/>
            <a:ext cx="4390084" cy="1077218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AR" sz="3200" dirty="0" smtClean="0">
                <a:latin typeface="Roboto" panose="02000000000000000000" pitchFamily="2" charset="0"/>
                <a:ea typeface="Roboto" panose="02000000000000000000" pitchFamily="2" charset="0"/>
              </a:rPr>
              <a:t>COLEGIO </a:t>
            </a:r>
            <a:endParaRPr lang="es-AR" sz="3200" dirty="0" smtClean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ctr"/>
            <a:r>
              <a:rPr lang="es-AR" sz="3200" dirty="0" smtClean="0">
                <a:latin typeface="Roboto" panose="02000000000000000000" pitchFamily="2" charset="0"/>
                <a:ea typeface="Roboto" panose="02000000000000000000" pitchFamily="2" charset="0"/>
              </a:rPr>
              <a:t>HORTUS </a:t>
            </a:r>
            <a:r>
              <a:rPr lang="es-AR" sz="3200" dirty="0" smtClean="0">
                <a:latin typeface="Roboto" panose="02000000000000000000" pitchFamily="2" charset="0"/>
                <a:ea typeface="Roboto" panose="02000000000000000000" pitchFamily="2" charset="0"/>
              </a:rPr>
              <a:t>CONCLUSUS</a:t>
            </a:r>
            <a:endParaRPr lang="es-AR" sz="32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909" y="330483"/>
            <a:ext cx="1123477" cy="849139"/>
          </a:xfrm>
          <a:prstGeom prst="rect">
            <a:avLst/>
          </a:prstGeom>
        </p:spPr>
      </p:pic>
      <p:pic>
        <p:nvPicPr>
          <p:cNvPr id="3" name="2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9607" y="261706"/>
            <a:ext cx="1223888" cy="917916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3798276" y="5336620"/>
            <a:ext cx="4663441" cy="92333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AR" dirty="0" smtClean="0"/>
              <a:t>«Todo es posible, más aún fácil con la ayuda de Dios, la cual no falta a quien la pide con humildad y fe» San Antonio María </a:t>
            </a:r>
            <a:r>
              <a:rPr lang="es-AR" dirty="0" err="1" smtClean="0"/>
              <a:t>Gianelli</a:t>
            </a:r>
            <a:endParaRPr lang="es-AR" dirty="0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5196" y="5331817"/>
            <a:ext cx="985840" cy="1162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0528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57358" y="1537100"/>
            <a:ext cx="7772870" cy="3833242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s-AR" sz="2900" dirty="0" smtClean="0"/>
              <a:t>IMPORTANTE: </a:t>
            </a:r>
          </a:p>
          <a:p>
            <a:pPr marL="0" indent="0">
              <a:buNone/>
            </a:pPr>
            <a:endParaRPr lang="es-AR" sz="2900" dirty="0"/>
          </a:p>
          <a:p>
            <a:pPr marL="0" indent="0">
              <a:buNone/>
            </a:pPr>
            <a:r>
              <a:rPr lang="es-AR" sz="2900" dirty="0" smtClean="0"/>
              <a:t>ENTRE TODOS DEBEMOS CUIDARNOS. POR ESO SE PIDE QUE RESPETEN LOS TURNOS DE INGRESO, MANTENERSE SEPARADOS UNOS DE OTROS 1,5 M Y CON PACIENCIA ESPERAR PARA EL INGRESO DE SUS HIJOS. </a:t>
            </a:r>
          </a:p>
          <a:p>
            <a:pPr marL="0" indent="0">
              <a:buNone/>
            </a:pPr>
            <a:endParaRPr lang="es-AR" sz="2900" dirty="0"/>
          </a:p>
          <a:p>
            <a:pPr marL="0" indent="0">
              <a:buNone/>
            </a:pPr>
            <a:r>
              <a:rPr lang="es-AR" sz="2900" dirty="0" smtClean="0"/>
              <a:t>LA SALIDA SE REALIZARÁ POR LAS MISMAS PUERTAS A LAS </a:t>
            </a:r>
            <a:r>
              <a:rPr lang="es-AR" sz="2900" dirty="0" smtClean="0"/>
              <a:t>17:40 HS.  </a:t>
            </a:r>
            <a:endParaRPr lang="es-AR" sz="2900" dirty="0" smtClean="0"/>
          </a:p>
          <a:p>
            <a:pPr marL="0" indent="0">
              <a:buNone/>
            </a:pPr>
            <a:r>
              <a:rPr lang="es-AR" sz="2900" dirty="0" smtClean="0"/>
              <a:t>SE ESPERARÁ A LOS PAPÁS QUE DEMOREN  POR BUSCAR A SUS HERMANOS POR OTRA PUERTA. </a:t>
            </a:r>
            <a:r>
              <a:rPr lang="es-AR" sz="2900" dirty="0"/>
              <a:t> </a:t>
            </a:r>
            <a:endParaRPr lang="es-AR" sz="2900" dirty="0" smtClean="0"/>
          </a:p>
          <a:p>
            <a:pPr marL="0" indent="0">
              <a:buNone/>
            </a:pPr>
            <a:endParaRPr lang="es-AR" sz="2900" dirty="0"/>
          </a:p>
          <a:p>
            <a:pPr marL="0" indent="0">
              <a:buNone/>
            </a:pPr>
            <a:r>
              <a:rPr lang="es-AR" sz="2900" dirty="0" smtClean="0"/>
              <a:t>ES POSIBLE QUE SE REALICEN AJUSTES SOBRE LA MARCHA CON EL FIN DE MEJORAR Y GARANTIZAR LA SEGURIDAD. TAMBIÉN ES POSIBLE QUE SE REALICEN CAMBIOS SEGÚN LO DISPONGA EL MINISTERIO DE SALUD O EDUCACIÓN</a:t>
            </a:r>
            <a:r>
              <a:rPr lang="es-AR" dirty="0" smtClean="0"/>
              <a:t>. </a:t>
            </a:r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358" y="282514"/>
            <a:ext cx="1304925" cy="438150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419" y="5651696"/>
            <a:ext cx="1038225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583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00924" y="946257"/>
            <a:ext cx="7772870" cy="1501522"/>
          </a:xfr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es-AR" dirty="0"/>
              <a:t>«Todo es posible, más aún fácil con la ayuda de Dios, la cual no falta a quien la pide con humildad y fe» San Antonio María </a:t>
            </a:r>
            <a:r>
              <a:rPr lang="es-AR" dirty="0" err="1"/>
              <a:t>Gianelli</a:t>
            </a:r>
            <a:endParaRPr lang="es-AR" dirty="0"/>
          </a:p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4133" y="2849391"/>
            <a:ext cx="1771650" cy="2590800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6923" y="2849391"/>
            <a:ext cx="1802406" cy="2496332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358" y="282514"/>
            <a:ext cx="1304925" cy="438150"/>
          </a:xfrm>
          <a:prstGeom prst="rect">
            <a:avLst/>
          </a:prstGeom>
        </p:spPr>
      </p:pic>
      <p:pic>
        <p:nvPicPr>
          <p:cNvPr id="9" name="8 Image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980" y="5345723"/>
            <a:ext cx="835584" cy="989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9433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1401" y="501589"/>
            <a:ext cx="1304925" cy="438150"/>
          </a:xfrm>
          <a:prstGeom prst="rect">
            <a:avLst/>
          </a:prstGeom>
        </p:spPr>
      </p:pic>
      <p:sp>
        <p:nvSpPr>
          <p:cNvPr id="10" name="TextBox 1">
            <a:extLst>
              <a:ext uri="{FF2B5EF4-FFF2-40B4-BE49-F238E27FC236}">
                <a16:creationId xmlns:a16="http://schemas.microsoft.com/office/drawing/2014/main" xmlns="" id="{880CCB06-1D83-44D8-98FA-852546F375AD}"/>
              </a:ext>
            </a:extLst>
          </p:cNvPr>
          <p:cNvSpPr txBox="1"/>
          <p:nvPr/>
        </p:nvSpPr>
        <p:spPr>
          <a:xfrm>
            <a:off x="314838" y="3135658"/>
            <a:ext cx="5085995" cy="156966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3200" b="1" dirty="0">
              <a:latin typeface="Comic Sans MS"/>
            </a:endParaRPr>
          </a:p>
          <a:p>
            <a:pPr algn="ctr"/>
            <a:r>
              <a:rPr lang="en-US" sz="3200" b="1" dirty="0">
                <a:latin typeface="Comic Sans MS"/>
              </a:rPr>
              <a:t>BENDECIDO 2021</a:t>
            </a:r>
          </a:p>
          <a:p>
            <a:pPr algn="just"/>
            <a:endParaRPr lang="en-US" sz="3200" b="1" dirty="0">
              <a:latin typeface="Comic Sans MS"/>
            </a:endParaRPr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xmlns="" id="{8681D45F-58E2-4A0E-B37C-39830AEB14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5155" y="2042177"/>
            <a:ext cx="3318294" cy="4326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06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Diagrama 11">
            <a:extLst>
              <a:ext uri="{FF2B5EF4-FFF2-40B4-BE49-F238E27FC236}">
                <a16:creationId xmlns:a16="http://schemas.microsoft.com/office/drawing/2014/main" xmlns="" id="{E3A8E4B0-F684-49E4-8A4D-8749AAE0C1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42631601"/>
              </p:ext>
            </p:extLst>
          </p:nvPr>
        </p:nvGraphicFramePr>
        <p:xfrm>
          <a:off x="1977615" y="-180421"/>
          <a:ext cx="5698682" cy="44670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ítulo 1">
            <a:extLst>
              <a:ext uri="{FF2B5EF4-FFF2-40B4-BE49-F238E27FC236}">
                <a16:creationId xmlns:a16="http://schemas.microsoft.com/office/drawing/2014/main" xmlns="" id="{7ED4AC1C-3674-47E0-8E12-4B21EB006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1010" y="823216"/>
            <a:ext cx="6330461" cy="1819580"/>
          </a:xfr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lgerian" pitchFamily="82" charset="0"/>
                <a:ea typeface="Roboto" panose="02000000000000000000" pitchFamily="2" charset="0"/>
              </a:rPr>
              <a:t>PROTOCOLO</a:t>
            </a:r>
            <a:b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lgerian" pitchFamily="82" charset="0"/>
                <a:ea typeface="Roboto" panose="02000000000000000000" pitchFamily="2" charset="0"/>
              </a:rPr>
            </a:br>
            <a:r>
              <a:rPr lang="en-US" sz="36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lgerian" pitchFamily="82" charset="0"/>
                <a:ea typeface="Roboto" panose="02000000000000000000" pitchFamily="2" charset="0"/>
                <a:cs typeface="Arial" pitchFamily="34" charset="0"/>
              </a:rPr>
              <a:t>DIMENSIóN</a:t>
            </a:r>
            <a: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lgerian" pitchFamily="82" charset="0"/>
                <a:ea typeface="Roboto" panose="02000000000000000000" pitchFamily="2" charset="0"/>
                <a:cs typeface="Arial" pitchFamily="34" charset="0"/>
              </a:rPr>
              <a:t> PEDAGÓGICA</a:t>
            </a:r>
            <a:b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lgerian" pitchFamily="82" charset="0"/>
                <a:ea typeface="Roboto" panose="02000000000000000000" pitchFamily="2" charset="0"/>
                <a:cs typeface="Arial" pitchFamily="34" charset="0"/>
              </a:rPr>
            </a:br>
            <a: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lgerian" pitchFamily="82" charset="0"/>
                <a:ea typeface="Roboto" panose="02000000000000000000" pitchFamily="2" charset="0"/>
                <a:cs typeface="Arial" pitchFamily="34" charset="0"/>
              </a:rPr>
              <a:t>ORGANIZATIVA</a:t>
            </a:r>
            <a:endParaRPr lang="en-US" sz="3600" b="1" dirty="0">
              <a:solidFill>
                <a:schemeClr val="tx1">
                  <a:lumMod val="85000"/>
                  <a:lumOff val="15000"/>
                </a:schemeClr>
              </a:solidFill>
              <a:latin typeface="Algerian" pitchFamily="82" charset="0"/>
              <a:ea typeface="Roboto" panose="02000000000000000000" pitchFamily="2" charset="0"/>
              <a:cs typeface="Arial" pitchFamily="34" charset="0"/>
            </a:endParaRPr>
          </a:p>
        </p:txBody>
      </p:sp>
      <p:pic>
        <p:nvPicPr>
          <p:cNvPr id="6" name="5 Imagen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358" y="282514"/>
            <a:ext cx="1304925" cy="438150"/>
          </a:xfrm>
          <a:prstGeom prst="rect">
            <a:avLst/>
          </a:prstGeom>
        </p:spPr>
      </p:pic>
      <p:sp>
        <p:nvSpPr>
          <p:cNvPr id="2" name="1 CuadroTexto"/>
          <p:cNvSpPr txBox="1"/>
          <p:nvPr/>
        </p:nvSpPr>
        <p:spPr>
          <a:xfrm>
            <a:off x="872196" y="1779687"/>
            <a:ext cx="7441809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AR" sz="3600" dirty="0" smtClean="0"/>
          </a:p>
          <a:p>
            <a:endParaRPr lang="es-AR" sz="3600" dirty="0"/>
          </a:p>
          <a:p>
            <a:r>
              <a:rPr lang="es-AR" sz="3600" dirty="0" smtClean="0"/>
              <a:t>Cada grado se dividirá en Burbujas </a:t>
            </a:r>
          </a:p>
          <a:p>
            <a:endParaRPr lang="es-AR" sz="3600" dirty="0"/>
          </a:p>
          <a:p>
            <a:r>
              <a:rPr lang="es-AR" sz="3600" dirty="0" smtClean="0"/>
              <a:t>Secciones A Roja y Azul. </a:t>
            </a:r>
          </a:p>
          <a:p>
            <a:endParaRPr lang="es-AR" sz="3600" dirty="0"/>
          </a:p>
          <a:p>
            <a:r>
              <a:rPr lang="es-AR" sz="3600" dirty="0" smtClean="0"/>
              <a:t>Secciones B Amarilla y Violeta</a:t>
            </a:r>
          </a:p>
          <a:p>
            <a:endParaRPr lang="es-AR" sz="3600" dirty="0" smtClean="0"/>
          </a:p>
          <a:p>
            <a:endParaRPr lang="es-AR" dirty="0"/>
          </a:p>
          <a:p>
            <a:endParaRPr lang="es-AR" dirty="0"/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1674" y="5080196"/>
            <a:ext cx="1038225" cy="1143000"/>
          </a:xfrm>
          <a:prstGeom prst="rect">
            <a:avLst/>
          </a:prstGeom>
        </p:spPr>
      </p:pic>
      <p:pic>
        <p:nvPicPr>
          <p:cNvPr id="8" name="7 Imagen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6555" y="720664"/>
            <a:ext cx="713545" cy="1012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002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Diagrama 11">
            <a:extLst>
              <a:ext uri="{FF2B5EF4-FFF2-40B4-BE49-F238E27FC236}">
                <a16:creationId xmlns:a16="http://schemas.microsoft.com/office/drawing/2014/main" xmlns="" id="{E3A8E4B0-F684-49E4-8A4D-8749AAE0C1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714005"/>
              </p:ext>
            </p:extLst>
          </p:nvPr>
        </p:nvGraphicFramePr>
        <p:xfrm>
          <a:off x="1611855" y="1352958"/>
          <a:ext cx="5698682" cy="44670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5 Imagen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358" y="282514"/>
            <a:ext cx="1304925" cy="438150"/>
          </a:xfrm>
          <a:prstGeom prst="rect">
            <a:avLst/>
          </a:prstGeom>
        </p:spPr>
      </p:pic>
      <p:sp>
        <p:nvSpPr>
          <p:cNvPr id="8" name="CuadroTexto 5"/>
          <p:cNvSpPr txBox="1">
            <a:spLocks noGrp="1"/>
          </p:cNvSpPr>
          <p:nvPr>
            <p:ph type="title"/>
          </p:nvPr>
        </p:nvSpPr>
        <p:spPr>
          <a:xfrm>
            <a:off x="882280" y="-353804"/>
            <a:ext cx="7773338" cy="7029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lnSpc>
                <a:spcPct val="200000"/>
              </a:lnSpc>
              <a:buFont typeface="Arial" pitchFamily="34" charset="0"/>
              <a:buChar char="•"/>
            </a:pPr>
            <a:r>
              <a:rPr lang="es-ES" sz="20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ES" sz="20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s-ES" sz="20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ES" sz="20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s-ES" sz="20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Burbujas Roja de la sección A y Amarilla de la sección B empezarían la primera semana de clase</a:t>
            </a:r>
            <a:r>
              <a:rPr lang="es-ES" sz="20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br>
              <a:rPr lang="es-ES" sz="20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s-ES" sz="20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s-ES" sz="20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Burbujas Azul de la Sección A y Violeta de la sección B empezarían la segunda semana de clase.</a:t>
            </a:r>
            <a:br>
              <a:rPr lang="es-ES" sz="20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s-ES" sz="2000" b="1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s-ES" sz="20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Luego se irán alternando en modalidad presencial y virtual</a:t>
            </a:r>
            <a:br>
              <a:rPr lang="es-ES" sz="20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s-ES" sz="2000" b="1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es-ES" sz="2000" b="1" dirty="0" smtClean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s-ES" sz="1200" dirty="0"/>
          </a:p>
        </p:txBody>
      </p:sp>
      <p:pic>
        <p:nvPicPr>
          <p:cNvPr id="10" name="9 Imagen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1673" y="5347482"/>
            <a:ext cx="1038225" cy="1143000"/>
          </a:xfrm>
          <a:prstGeom prst="rect">
            <a:avLst/>
          </a:prstGeom>
        </p:spPr>
      </p:pic>
      <p:pic>
        <p:nvPicPr>
          <p:cNvPr id="3" name="2 Imagen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543" y="5347482"/>
            <a:ext cx="753231" cy="1068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9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Diagrama 11">
            <a:extLst>
              <a:ext uri="{FF2B5EF4-FFF2-40B4-BE49-F238E27FC236}">
                <a16:creationId xmlns:a16="http://schemas.microsoft.com/office/drawing/2014/main" xmlns="" id="{E3A8E4B0-F684-49E4-8A4D-8749AAE0C1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85522831"/>
              </p:ext>
            </p:extLst>
          </p:nvPr>
        </p:nvGraphicFramePr>
        <p:xfrm>
          <a:off x="1977615" y="-180421"/>
          <a:ext cx="5698682" cy="44670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5 Imagen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358" y="282514"/>
            <a:ext cx="1304925" cy="438150"/>
          </a:xfrm>
          <a:prstGeom prst="rect">
            <a:avLst/>
          </a:prstGeom>
        </p:spPr>
      </p:pic>
      <p:sp>
        <p:nvSpPr>
          <p:cNvPr id="8" name="CuadroTexto 5"/>
          <p:cNvSpPr txBox="1">
            <a:spLocks noGrp="1"/>
          </p:cNvSpPr>
          <p:nvPr>
            <p:ph type="title"/>
          </p:nvPr>
        </p:nvSpPr>
        <p:spPr>
          <a:xfrm>
            <a:off x="806561" y="-237543"/>
            <a:ext cx="7773338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s-E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itchFamily="34" charset="0"/>
                <a:cs typeface="Arial" pitchFamily="34" charset="0"/>
              </a:rPr>
              <a:t/>
            </a:r>
            <a:br>
              <a:rPr lang="es-E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itchFamily="34" charset="0"/>
                <a:cs typeface="Arial" pitchFamily="34" charset="0"/>
              </a:rPr>
            </a:br>
            <a:r>
              <a:rPr lang="es-E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itchFamily="34" charset="0"/>
                <a:cs typeface="Arial" pitchFamily="34" charset="0"/>
              </a:rPr>
              <a:t/>
            </a:r>
            <a:br>
              <a:rPr lang="es-E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itchFamily="34" charset="0"/>
                <a:cs typeface="Arial" pitchFamily="34" charset="0"/>
              </a:rPr>
            </a:br>
            <a:r>
              <a:rPr lang="es-ES" sz="16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  <a:cs typeface="Arial" pitchFamily="34" charset="0"/>
              </a:rPr>
              <a:t>En la semana presencial: </a:t>
            </a:r>
            <a:br>
              <a:rPr lang="es-ES" sz="16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  <a:cs typeface="Arial" pitchFamily="34" charset="0"/>
              </a:rPr>
            </a:br>
            <a:r>
              <a:rPr lang="es-E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itchFamily="34" charset="0"/>
                <a:cs typeface="Arial" pitchFamily="34" charset="0"/>
              </a:rPr>
              <a:t/>
            </a:r>
            <a:br>
              <a:rPr lang="es-E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itchFamily="34" charset="0"/>
                <a:cs typeface="Arial" pitchFamily="34" charset="0"/>
              </a:rPr>
            </a:br>
            <a:r>
              <a:rPr lang="es-E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itchFamily="34" charset="0"/>
                <a:cs typeface="Arial" pitchFamily="34" charset="0"/>
              </a:rPr>
              <a:t>Los estudiantes tendrán clases 4 horas con la seño de grado y las materias especiales Música, Artes Visuales y Ed Física.</a:t>
            </a:r>
          </a:p>
          <a:p>
            <a:pPr>
              <a:lnSpc>
                <a:spcPct val="150000"/>
              </a:lnSpc>
            </a:pP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itchFamily="34" charset="0"/>
              </a:rPr>
              <a:t/>
            </a:r>
            <a:b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itchFamily="34" charset="0"/>
              </a:rPr>
            </a:b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itchFamily="34" charset="0"/>
              </a:rPr>
              <a:t/>
            </a:r>
            <a:b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itchFamily="34" charset="0"/>
              </a:rPr>
            </a:br>
            <a:r>
              <a:rPr lang="es-ES" sz="1600" dirty="0" smtClean="0">
                <a:solidFill>
                  <a:srgbClr val="0070C0"/>
                </a:solidFill>
                <a:latin typeface="Arial Black" pitchFamily="34" charset="0"/>
              </a:rPr>
              <a:t>En la semana virtual: </a:t>
            </a:r>
            <a:br>
              <a:rPr lang="es-ES" sz="1600" dirty="0" smtClean="0">
                <a:solidFill>
                  <a:srgbClr val="0070C0"/>
                </a:solidFill>
                <a:latin typeface="Arial Black" pitchFamily="34" charset="0"/>
              </a:rPr>
            </a:b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itchFamily="34" charset="0"/>
              </a:rPr>
              <a:t/>
            </a:r>
            <a:b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itchFamily="34" charset="0"/>
              </a:rPr>
            </a:b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itchFamily="34" charset="0"/>
              </a:rPr>
              <a:t>Cada Burbuja tendrá clase virtual de Informática, Inglés y Catequesis.</a:t>
            </a:r>
            <a:b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itchFamily="34" charset="0"/>
              </a:rPr>
            </a:b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itchFamily="34" charset="0"/>
              </a:rPr>
              <a:t/>
            </a:r>
            <a:b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itchFamily="34" charset="0"/>
              </a:rPr>
            </a:b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itchFamily="34" charset="0"/>
              </a:rPr>
              <a:t>Ya les compartiremos el horario.</a:t>
            </a:r>
            <a:b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itchFamily="34" charset="0"/>
              </a:rPr>
            </a:b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itchFamily="34" charset="0"/>
              </a:rPr>
              <a:t>Además deberán hacer alguna tarea que les den los profes de la semana presencial.</a:t>
            </a:r>
            <a:endParaRPr lang="es-ES" sz="1600" dirty="0">
              <a:solidFill>
                <a:schemeClr val="tx1">
                  <a:lumMod val="65000"/>
                  <a:lumOff val="3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10" name="9 Imagen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1058" y="4179864"/>
            <a:ext cx="1038225" cy="1143000"/>
          </a:xfrm>
          <a:prstGeom prst="rect">
            <a:avLst/>
          </a:prstGeom>
        </p:spPr>
      </p:pic>
      <p:pic>
        <p:nvPicPr>
          <p:cNvPr id="3" name="2 Imagen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3576" y="121762"/>
            <a:ext cx="836323" cy="1186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07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968" y="2071672"/>
            <a:ext cx="7772870" cy="245812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AR" dirty="0" smtClean="0"/>
              <a:t>HORARIO DE CLASES ES DE 13:40 HS A 17:40 HS DE LUNES A VIERNES</a:t>
            </a:r>
          </a:p>
          <a:p>
            <a:pPr marL="0" indent="0">
              <a:buNone/>
            </a:pPr>
            <a:r>
              <a:rPr lang="es-AR" dirty="0" smtClean="0"/>
              <a:t>CON PROTOCOLO DE DISTANCIAMIENTO Y CUIDADO EN AULAS, GALERÍAS Y PATIOS. </a:t>
            </a:r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r>
              <a:rPr lang="es-AR" dirty="0" smtClean="0"/>
              <a:t>TENDREMOS INGRESOS ESCALONADOS Y SEPARADOS</a:t>
            </a:r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r>
              <a:rPr lang="es-AR" dirty="0" smtClean="0"/>
              <a:t>CUATRO PUERTAS DE ACCESO QUE SE ABRIRÁN A HORARIOS DIFERENTES.</a:t>
            </a:r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358" y="282514"/>
            <a:ext cx="1304925" cy="438150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1674" y="5080196"/>
            <a:ext cx="1038225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4775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968" y="2071672"/>
            <a:ext cx="7772870" cy="245812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AR" dirty="0" smtClean="0"/>
              <a:t>PUERTA PRINCIPAL, POR CALLE GIANELLI</a:t>
            </a:r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r>
              <a:rPr lang="es-AR" dirty="0" smtClean="0"/>
              <a:t>SE ABRIRÁ A LAS 13:35 HS</a:t>
            </a:r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r>
              <a:rPr lang="es-AR" dirty="0" smtClean="0"/>
              <a:t>POR ALLÍ ESPERAMOS A LOS NIÑOS DE PRIMERO Y SEGUNDO GRADO.</a:t>
            </a:r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r>
              <a:rPr lang="es-AR" dirty="0" smtClean="0"/>
              <a:t>SI ES DÍA DE LLUVIA, SE MANTIENE HORARIO Y LUGAR DE INGRESO.</a:t>
            </a:r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358" y="282514"/>
            <a:ext cx="1304925" cy="438150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1674" y="5080196"/>
            <a:ext cx="1038225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990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968" y="2071672"/>
            <a:ext cx="7772870" cy="245812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AR" dirty="0" smtClean="0"/>
              <a:t>PUERTA DE GRUTA, POR CALLE GIANELLI</a:t>
            </a:r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r>
              <a:rPr lang="es-AR" dirty="0" smtClean="0"/>
              <a:t>SE ABRIRÁ A LAS 13:35 HS</a:t>
            </a:r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r>
              <a:rPr lang="es-AR" dirty="0" smtClean="0"/>
              <a:t>POR ALLÍ ESPERAMOS A LOS NIÑOS DE TERCER GRADO. </a:t>
            </a:r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r>
              <a:rPr lang="es-AR" dirty="0" smtClean="0"/>
              <a:t>SI ES DÍA DE LLUVIA, SE MANTIENE HORARIO Y LUGAR DE INGRESO.</a:t>
            </a:r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358" y="282514"/>
            <a:ext cx="1304925" cy="438150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1674" y="5080196"/>
            <a:ext cx="1038225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1730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968" y="2071672"/>
            <a:ext cx="7772870" cy="245812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AR" dirty="0" smtClean="0"/>
              <a:t>PUERTA DE QUINCHO, POR CALLE AGÜERO  </a:t>
            </a:r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r>
              <a:rPr lang="es-AR" dirty="0" smtClean="0"/>
              <a:t>SE ABRIRÁ A LAS 13:40 HS</a:t>
            </a:r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r>
              <a:rPr lang="es-AR" dirty="0" smtClean="0"/>
              <a:t>POR ALLÍ ESPERAMOS A LOS NIÑOS DE TRANSPORTE Y DE CUARTO GRADO. </a:t>
            </a:r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r>
              <a:rPr lang="es-AR" dirty="0" smtClean="0"/>
              <a:t>SI ES DÍA DE LLUVIA, INGRESARÁN POR PUERTA DE GRUTA UBICADA EN CALLE GIANELLI  A LAS 13: 50 HS. </a:t>
            </a:r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358" y="282514"/>
            <a:ext cx="1304925" cy="438150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1674" y="5080196"/>
            <a:ext cx="1038225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72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968" y="2071672"/>
            <a:ext cx="7772870" cy="245812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AR" dirty="0" smtClean="0"/>
              <a:t>PUERTA DE GIMNASIO, POR CALLE AGÜERO  </a:t>
            </a:r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r>
              <a:rPr lang="es-AR" dirty="0" smtClean="0"/>
              <a:t>SE ABRIRÁ A LAS 13:45 HS</a:t>
            </a:r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r>
              <a:rPr lang="es-AR" dirty="0" smtClean="0"/>
              <a:t>POR ALLÍ ESPERAMOS A LOS NIÑOS DE QUINTO Y SEXTO GRADO.  </a:t>
            </a:r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r>
              <a:rPr lang="es-AR" dirty="0" smtClean="0"/>
              <a:t>SI ES DÍA DE LLUVIA, INGRESARÁN POR PUERTA PRINCIPAL UBICADA EN CALLE GIANELLI  A LAS 13: 50 HS. </a:t>
            </a:r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358" y="282514"/>
            <a:ext cx="1304925" cy="438150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1674" y="5080196"/>
            <a:ext cx="1038225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8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d municipalista Theme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d municipalista Theme1" id="{3D346C0F-3C84-4B61-B7D3-CF3312D9576D}" vid="{0DF69191-EC18-47BB-95FD-F4BDD9AD1F84}"/>
    </a:ext>
  </a:extLst>
</a:theme>
</file>

<file path=ppt/theme/theme2.xml><?xml version="1.0" encoding="utf-8"?>
<a:theme xmlns:a="http://schemas.openxmlformats.org/drawingml/2006/main" name="Frame">
  <a:themeElements>
    <a:clrScheme name="Custom 12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3DC2F1"/>
      </a:accent1>
      <a:accent2>
        <a:srgbClr val="EE7008"/>
      </a:accent2>
      <a:accent3>
        <a:srgbClr val="0D88B3"/>
      </a:accent3>
      <a:accent4>
        <a:srgbClr val="EE7008"/>
      </a:accent4>
      <a:accent5>
        <a:srgbClr val="1AB39F"/>
      </a:accent5>
      <a:accent6>
        <a:srgbClr val="3DC2F1"/>
      </a:accent6>
      <a:hlink>
        <a:srgbClr val="90BB23"/>
      </a:hlink>
      <a:folHlink>
        <a:srgbClr val="EE7008"/>
      </a:folHlink>
    </a:clrScheme>
    <a:fontScheme name="Frame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rame" id="{F226E7A2-7162-461C-9490-D27D9DC04E43}" vid="{629A0216-3BBD-45C0-B63F-2683BEA18F60}"/>
    </a:ext>
  </a:extLst>
</a:theme>
</file>

<file path=ppt/theme/theme3.xml><?xml version="1.0" encoding="utf-8"?>
<a:theme xmlns:a="http://schemas.openxmlformats.org/drawingml/2006/main" name="1_red municipalista Theme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d municipalista Theme1" id="{3D346C0F-3C84-4B61-B7D3-CF3312D9576D}" vid="{0DF69191-EC18-47BB-95FD-F4BDD9AD1F84}"/>
    </a:ext>
  </a:extLst>
</a:theme>
</file>

<file path=ppt/theme/theme4.xml><?xml version="1.0" encoding="utf-8"?>
<a:theme xmlns:a="http://schemas.openxmlformats.org/drawingml/2006/main" name="1_Frame">
  <a:themeElements>
    <a:clrScheme name="Custom 12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3DC2F1"/>
      </a:accent1>
      <a:accent2>
        <a:srgbClr val="EE7008"/>
      </a:accent2>
      <a:accent3>
        <a:srgbClr val="0D88B3"/>
      </a:accent3>
      <a:accent4>
        <a:srgbClr val="EE7008"/>
      </a:accent4>
      <a:accent5>
        <a:srgbClr val="1AB39F"/>
      </a:accent5>
      <a:accent6>
        <a:srgbClr val="3DC2F1"/>
      </a:accent6>
      <a:hlink>
        <a:srgbClr val="90BB23"/>
      </a:hlink>
      <a:folHlink>
        <a:srgbClr val="EE7008"/>
      </a:folHlink>
    </a:clrScheme>
    <a:fontScheme name="Frame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rame" id="{F226E7A2-7162-461C-9490-D27D9DC04E43}" vid="{629A0216-3BBD-45C0-B63F-2683BEA18F60}"/>
    </a:ext>
  </a:extLst>
</a:theme>
</file>

<file path=ppt/theme/theme5.xml><?xml version="1.0" encoding="utf-8"?>
<a:theme xmlns:a="http://schemas.openxmlformats.org/drawingml/2006/main" name="2_red municipalista Theme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d municipalista Theme1" id="{3D346C0F-3C84-4B61-B7D3-CF3312D9576D}" vid="{0DF69191-EC18-47BB-95FD-F4BDD9AD1F84}"/>
    </a:ext>
  </a:extLst>
</a:theme>
</file>

<file path=ppt/theme/theme6.xml><?xml version="1.0" encoding="utf-8"?>
<a:theme xmlns:a="http://schemas.openxmlformats.org/drawingml/2006/main" name="2_Frame">
  <a:themeElements>
    <a:clrScheme name="Custom 12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3DC2F1"/>
      </a:accent1>
      <a:accent2>
        <a:srgbClr val="EE7008"/>
      </a:accent2>
      <a:accent3>
        <a:srgbClr val="0D88B3"/>
      </a:accent3>
      <a:accent4>
        <a:srgbClr val="EE7008"/>
      </a:accent4>
      <a:accent5>
        <a:srgbClr val="1AB39F"/>
      </a:accent5>
      <a:accent6>
        <a:srgbClr val="3DC2F1"/>
      </a:accent6>
      <a:hlink>
        <a:srgbClr val="90BB23"/>
      </a:hlink>
      <a:folHlink>
        <a:srgbClr val="EE7008"/>
      </a:folHlink>
    </a:clrScheme>
    <a:fontScheme name="Frame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rame" id="{F226E7A2-7162-461C-9490-D27D9DC04E43}" vid="{629A0216-3BBD-45C0-B63F-2683BEA18F60}"/>
    </a:ext>
  </a:extLst>
</a:theme>
</file>

<file path=ppt/theme/theme7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red municipalista Theme1</Template>
  <TotalTime>5223</TotalTime>
  <Words>419</Words>
  <Application>Microsoft Office PowerPoint</Application>
  <PresentationFormat>Presentación en pantalla (4:3)</PresentationFormat>
  <Paragraphs>73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6</vt:i4>
      </vt:variant>
      <vt:variant>
        <vt:lpstr>Títulos de diapositiva</vt:lpstr>
      </vt:variant>
      <vt:variant>
        <vt:i4>12</vt:i4>
      </vt:variant>
    </vt:vector>
  </HeadingPairs>
  <TitlesOfParts>
    <vt:vector size="18" baseType="lpstr">
      <vt:lpstr>red municipalista Theme1</vt:lpstr>
      <vt:lpstr>Frame</vt:lpstr>
      <vt:lpstr>1_red municipalista Theme1</vt:lpstr>
      <vt:lpstr>1_Frame</vt:lpstr>
      <vt:lpstr>2_red municipalista Theme1</vt:lpstr>
      <vt:lpstr>2_Frame</vt:lpstr>
      <vt:lpstr>Presentación de PowerPoint</vt:lpstr>
      <vt:lpstr> PROTOCOLO DIMENSIóN PEDAGÓGICA ORGANIZATIVA</vt:lpstr>
      <vt:lpstr>  Burbujas Roja de la sección A y Amarilla de la sección B empezarían la primera semana de clase.  Burbujas Azul de la Sección A y Violeta de la sección B empezarían la segunda semana de clase.  Luego se irán alternando en modalidad presencial y virtual   </vt:lpstr>
      <vt:lpstr>  En la semana presencial:   Los estudiantes tendrán clases 4 horas con la seño de grado y las materias especiales Música, Artes Visuales y Ed Física.   En la semana virtual:   Cada Burbuja tendrá clase virtual de Informática, Inglés y Catequesis.  Ya les compartiremos el horario. Además deberán hacer alguna tarea que les den los profes de la semana presencial.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Inicio ciclo lectivo 2021</dc:title>
  <dc:creator>Ismael</dc:creator>
  <cp:lastModifiedBy>Gabriel</cp:lastModifiedBy>
  <cp:revision>174</cp:revision>
  <cp:lastPrinted>2021-02-23T17:57:53Z</cp:lastPrinted>
  <dcterms:created xsi:type="dcterms:W3CDTF">2021-01-22T19:39:18Z</dcterms:created>
  <dcterms:modified xsi:type="dcterms:W3CDTF">2021-02-25T21:48:37Z</dcterms:modified>
</cp:coreProperties>
</file>