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3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4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7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134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6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16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25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03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8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1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6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1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4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3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1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22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C75126-0CFA-495D-B85A-AB581D997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606" y="1375825"/>
            <a:ext cx="5022484" cy="399566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9E18779-CE7E-4930-948C-26A21D7F2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40" r="6104"/>
          <a:stretch/>
        </p:blipFill>
        <p:spPr>
          <a:xfrm>
            <a:off x="0" y="1361389"/>
            <a:ext cx="4788794" cy="47747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39AC40E-329E-4879-AD42-156FC9904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0320" y="1796226"/>
            <a:ext cx="4142088" cy="515345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AFBC2D6-80D5-4071-853F-847D59A730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388" y="120784"/>
            <a:ext cx="1197165" cy="1197165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7175F483-7DF2-45A2-AB8A-A9B5AA4A945F}"/>
              </a:ext>
            </a:extLst>
          </p:cNvPr>
          <p:cNvSpPr txBox="1">
            <a:spLocks/>
          </p:cNvSpPr>
          <p:nvPr/>
        </p:nvSpPr>
        <p:spPr>
          <a:xfrm>
            <a:off x="-37653" y="1476312"/>
            <a:ext cx="4444998" cy="16587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00206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9 de julio </a:t>
            </a:r>
          </a:p>
          <a:p>
            <a:pPr algn="ctr"/>
            <a:r>
              <a:rPr lang="es-ES" sz="3200" b="1" dirty="0">
                <a:solidFill>
                  <a:srgbClr val="00206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Declaración de </a:t>
            </a:r>
          </a:p>
          <a:p>
            <a:pPr algn="ctr"/>
            <a:r>
              <a:rPr lang="es-ES" sz="3200" b="1" dirty="0">
                <a:solidFill>
                  <a:srgbClr val="00206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independencia</a:t>
            </a:r>
            <a:endParaRPr lang="es-AR" sz="3200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F3930EE9-3A50-4C76-AD8B-EAA9059A06C5}"/>
              </a:ext>
            </a:extLst>
          </p:cNvPr>
          <p:cNvSpPr txBox="1">
            <a:spLocks/>
          </p:cNvSpPr>
          <p:nvPr/>
        </p:nvSpPr>
        <p:spPr>
          <a:xfrm>
            <a:off x="7508899" y="1099955"/>
            <a:ext cx="4444998" cy="20445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6 de julio </a:t>
            </a:r>
          </a:p>
          <a:p>
            <a:pPr algn="ctr"/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Fundación de córdoba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9FD7D001-1D2F-4C88-822E-7ED21F90AC01}"/>
              </a:ext>
            </a:extLst>
          </p:cNvPr>
          <p:cNvSpPr txBox="1">
            <a:spLocks/>
          </p:cNvSpPr>
          <p:nvPr/>
        </p:nvSpPr>
        <p:spPr>
          <a:xfrm>
            <a:off x="514625" y="53401"/>
            <a:ext cx="10655060" cy="11139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3200" dirty="0">
                <a:solidFill>
                  <a:schemeClr val="bg1"/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historia forma parte de l</a:t>
            </a:r>
            <a:r>
              <a:rPr lang="es-ES" sz="3200" dirty="0">
                <a:solidFill>
                  <a:schemeClr val="bg1"/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s-AR" sz="3200" dirty="0">
                <a:solidFill>
                  <a:schemeClr val="bg1"/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identidad del pueblo. </a:t>
            </a:r>
            <a:endParaRPr lang="es-AR" sz="3200" dirty="0">
              <a:solidFill>
                <a:schemeClr val="bg1"/>
              </a:solidFill>
              <a:latin typeface="Cooper Black" panose="0208090404030B020404" pitchFamily="18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1D5931C0-7A68-4305-B63B-C89B6020CFB6}"/>
              </a:ext>
            </a:extLst>
          </p:cNvPr>
          <p:cNvSpPr txBox="1">
            <a:spLocks/>
          </p:cNvSpPr>
          <p:nvPr/>
        </p:nvSpPr>
        <p:spPr>
          <a:xfrm>
            <a:off x="274852" y="5715533"/>
            <a:ext cx="11676418" cy="11139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latin typeface="Franklin Gothic Heavy" panose="020B0603020102020204" pitchFamily="34" charset="0"/>
                <a:ea typeface="BatangChe" panose="02030609000101010101" pitchFamily="49" charset="-127"/>
              </a:rPr>
              <a:t>Invitamos a la comunidad educativa a participar del acto que se publicará el día 8 de julio.</a:t>
            </a:r>
            <a:endParaRPr lang="es-AR" sz="3200" b="1" dirty="0">
              <a:latin typeface="Franklin Gothic Heavy" panose="020B0603020102020204" pitchFamily="34" charset="0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5519764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Estela de condensación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Mailen Dominguez</dc:creator>
  <cp:lastModifiedBy>Mailen Dominguez</cp:lastModifiedBy>
  <cp:revision>1</cp:revision>
  <dcterms:created xsi:type="dcterms:W3CDTF">2021-07-04T18:41:58Z</dcterms:created>
  <dcterms:modified xsi:type="dcterms:W3CDTF">2021-07-04T19:56:47Z</dcterms:modified>
</cp:coreProperties>
</file>