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32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7/4/2021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90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043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6795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251348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0674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9167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3258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1032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97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181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616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263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041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816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547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938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917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9225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50C75126-0CFA-495D-B85A-AB581D9973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3606" y="1375825"/>
            <a:ext cx="5022484" cy="3995665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39E18779-CE7E-4930-948C-26A21D7F282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0340" r="6104"/>
          <a:stretch/>
        </p:blipFill>
        <p:spPr>
          <a:xfrm>
            <a:off x="0" y="1361389"/>
            <a:ext cx="4788794" cy="477472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90000" dir="5400000" sy="-100000" algn="bl" rotWithShape="0"/>
          </a:effectLst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739AC40E-329E-4879-AD42-156FC9904F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30320" y="1796226"/>
            <a:ext cx="4142088" cy="5153453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0AFBC2D6-80D5-4071-853F-847D59A7307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42388" y="120784"/>
            <a:ext cx="1197165" cy="1197165"/>
          </a:xfrm>
          <a:prstGeom prst="rect">
            <a:avLst/>
          </a:prstGeom>
        </p:spPr>
      </p:pic>
      <p:sp>
        <p:nvSpPr>
          <p:cNvPr id="13" name="Título 1">
            <a:extLst>
              <a:ext uri="{FF2B5EF4-FFF2-40B4-BE49-F238E27FC236}">
                <a16:creationId xmlns:a16="http://schemas.microsoft.com/office/drawing/2014/main" id="{7175F483-7DF2-45A2-AB8A-A9B5AA4A945F}"/>
              </a:ext>
            </a:extLst>
          </p:cNvPr>
          <p:cNvSpPr txBox="1">
            <a:spLocks/>
          </p:cNvSpPr>
          <p:nvPr/>
        </p:nvSpPr>
        <p:spPr>
          <a:xfrm>
            <a:off x="-37653" y="1476312"/>
            <a:ext cx="4444998" cy="165870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3200" b="1" dirty="0">
                <a:solidFill>
                  <a:srgbClr val="002060"/>
                </a:solidFill>
                <a:latin typeface="Baskerville Old Face" panose="02020602080505020303" pitchFamily="18" charset="0"/>
                <a:cs typeface="Times New Roman" panose="02020603050405020304" pitchFamily="18" charset="0"/>
              </a:rPr>
              <a:t>9 de julio </a:t>
            </a:r>
          </a:p>
          <a:p>
            <a:pPr algn="ctr"/>
            <a:r>
              <a:rPr lang="es-ES" sz="3200" b="1" dirty="0">
                <a:solidFill>
                  <a:srgbClr val="002060"/>
                </a:solidFill>
                <a:latin typeface="Baskerville Old Face" panose="02020602080505020303" pitchFamily="18" charset="0"/>
                <a:cs typeface="Times New Roman" panose="02020603050405020304" pitchFamily="18" charset="0"/>
              </a:rPr>
              <a:t>Declaración de </a:t>
            </a:r>
          </a:p>
          <a:p>
            <a:pPr algn="ctr"/>
            <a:r>
              <a:rPr lang="es-ES" sz="3200" b="1" dirty="0">
                <a:solidFill>
                  <a:srgbClr val="002060"/>
                </a:solidFill>
                <a:latin typeface="Baskerville Old Face" panose="02020602080505020303" pitchFamily="18" charset="0"/>
                <a:cs typeface="Times New Roman" panose="02020603050405020304" pitchFamily="18" charset="0"/>
              </a:rPr>
              <a:t>independencia</a:t>
            </a:r>
            <a:endParaRPr lang="es-AR" sz="3200" b="1" dirty="0">
              <a:solidFill>
                <a:srgbClr val="00206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15" name="Título 1">
            <a:extLst>
              <a:ext uri="{FF2B5EF4-FFF2-40B4-BE49-F238E27FC236}">
                <a16:creationId xmlns:a16="http://schemas.microsoft.com/office/drawing/2014/main" id="{F3930EE9-3A50-4C76-AD8B-EAA9059A06C5}"/>
              </a:ext>
            </a:extLst>
          </p:cNvPr>
          <p:cNvSpPr txBox="1">
            <a:spLocks/>
          </p:cNvSpPr>
          <p:nvPr/>
        </p:nvSpPr>
        <p:spPr>
          <a:xfrm>
            <a:off x="7508899" y="1099955"/>
            <a:ext cx="4444998" cy="20445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3200" b="1" dirty="0">
                <a:solidFill>
                  <a:schemeClr val="accent6">
                    <a:lumMod val="50000"/>
                  </a:schemeClr>
                </a:solidFill>
                <a:latin typeface="Baskerville Old Face" panose="02020602080505020303" pitchFamily="18" charset="0"/>
                <a:cs typeface="Times New Roman" panose="02020603050405020304" pitchFamily="18" charset="0"/>
              </a:rPr>
              <a:t>6 de julio </a:t>
            </a:r>
          </a:p>
          <a:p>
            <a:pPr algn="ctr"/>
            <a:r>
              <a:rPr lang="es-ES" sz="3200" b="1" dirty="0">
                <a:solidFill>
                  <a:schemeClr val="accent6">
                    <a:lumMod val="50000"/>
                  </a:schemeClr>
                </a:solidFill>
                <a:latin typeface="Baskerville Old Face" panose="02020602080505020303" pitchFamily="18" charset="0"/>
                <a:cs typeface="Times New Roman" panose="02020603050405020304" pitchFamily="18" charset="0"/>
              </a:rPr>
              <a:t>Fundación de córdoba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9FD7D001-1D2F-4C88-822E-7ED21F90AC01}"/>
              </a:ext>
            </a:extLst>
          </p:cNvPr>
          <p:cNvSpPr txBox="1">
            <a:spLocks/>
          </p:cNvSpPr>
          <p:nvPr/>
        </p:nvSpPr>
        <p:spPr>
          <a:xfrm>
            <a:off x="514625" y="53401"/>
            <a:ext cx="10655060" cy="111393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AR" sz="3200" dirty="0">
                <a:solidFill>
                  <a:schemeClr val="bg1"/>
                </a:solidFill>
                <a:latin typeface="Cooper Black" panose="0208090404030B0204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historia forma parte de l</a:t>
            </a:r>
            <a:r>
              <a:rPr lang="es-ES" sz="3200" dirty="0">
                <a:solidFill>
                  <a:schemeClr val="bg1"/>
                </a:solidFill>
                <a:latin typeface="Cooper Black" panose="0208090404030B0204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es-AR" sz="3200" dirty="0">
                <a:solidFill>
                  <a:schemeClr val="bg1"/>
                </a:solidFill>
                <a:latin typeface="Cooper Black" panose="0208090404030B0204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identidad del pueblo. </a:t>
            </a:r>
            <a:endParaRPr lang="es-AR" sz="3200" dirty="0">
              <a:solidFill>
                <a:schemeClr val="bg1"/>
              </a:solidFill>
              <a:latin typeface="Cooper Black" panose="0208090404030B020404" pitchFamily="18" charset="0"/>
            </a:endParaRPr>
          </a:p>
        </p:txBody>
      </p:sp>
      <p:sp>
        <p:nvSpPr>
          <p:cNvPr id="21" name="Título 1">
            <a:extLst>
              <a:ext uri="{FF2B5EF4-FFF2-40B4-BE49-F238E27FC236}">
                <a16:creationId xmlns:a16="http://schemas.microsoft.com/office/drawing/2014/main" id="{1D5931C0-7A68-4305-B63B-C89B6020CFB6}"/>
              </a:ext>
            </a:extLst>
          </p:cNvPr>
          <p:cNvSpPr txBox="1">
            <a:spLocks/>
          </p:cNvSpPr>
          <p:nvPr/>
        </p:nvSpPr>
        <p:spPr>
          <a:xfrm>
            <a:off x="274852" y="5715533"/>
            <a:ext cx="11676418" cy="111393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3200" b="1" dirty="0">
                <a:latin typeface="Franklin Gothic Heavy" panose="020B0603020102020204" pitchFamily="34" charset="0"/>
                <a:ea typeface="BatangChe" panose="02030609000101010101" pitchFamily="49" charset="-127"/>
              </a:rPr>
              <a:t>Invitamos a la comunidad educativa a participar del acto que se publicará el día 8 de julio.</a:t>
            </a:r>
            <a:endParaRPr lang="es-AR" sz="3200" b="1" dirty="0">
              <a:latin typeface="Franklin Gothic Heavy" panose="020B0603020102020204" pitchFamily="34" charset="0"/>
              <a:ea typeface="BatangChe" panose="0203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65519764"/>
      </p:ext>
    </p:extLst>
  </p:cSld>
  <p:clrMapOvr>
    <a:masterClrMapping/>
  </p:clrMapOvr>
</p:sld>
</file>

<file path=ppt/theme/theme1.xml><?xml version="1.0" encoding="utf-8"?>
<a:theme xmlns:a="http://schemas.openxmlformats.org/drawingml/2006/main" name="Estela de condensación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Panorámica</PresentationFormat>
  <Slides>1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Estela de condensación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Mailen Dominguez</dc:creator>
  <cp:lastModifiedBy>Mailen Dominguez</cp:lastModifiedBy>
  <cp:revision>1</cp:revision>
  <dcterms:created xsi:type="dcterms:W3CDTF">2021-07-04T18:41:58Z</dcterms:created>
  <dcterms:modified xsi:type="dcterms:W3CDTF">2021-07-04T19:56:47Z</dcterms:modified>
</cp:coreProperties>
</file>